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70" r:id="rId2"/>
    <p:sldId id="271" r:id="rId3"/>
    <p:sldId id="272" r:id="rId4"/>
    <p:sldId id="273" r:id="rId5"/>
    <p:sldId id="274" r:id="rId6"/>
    <p:sldId id="268" r:id="rId7"/>
    <p:sldId id="269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90" r:id="rId22"/>
    <p:sldId id="291" r:id="rId23"/>
    <p:sldId id="292" r:id="rId24"/>
    <p:sldId id="293" r:id="rId25"/>
    <p:sldId id="336" r:id="rId26"/>
    <p:sldId id="337" r:id="rId27"/>
    <p:sldId id="338" r:id="rId28"/>
    <p:sldId id="339" r:id="rId29"/>
    <p:sldId id="301" r:id="rId30"/>
    <p:sldId id="302" r:id="rId31"/>
    <p:sldId id="303" r:id="rId32"/>
    <p:sldId id="345" r:id="rId33"/>
    <p:sldId id="346" r:id="rId34"/>
    <p:sldId id="347" r:id="rId35"/>
    <p:sldId id="321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40" r:id="rId47"/>
    <p:sldId id="333" r:id="rId48"/>
    <p:sldId id="334" r:id="rId49"/>
    <p:sldId id="335" r:id="rId50"/>
    <p:sldId id="341" r:id="rId51"/>
    <p:sldId id="342" r:id="rId52"/>
    <p:sldId id="343" r:id="rId53"/>
    <p:sldId id="344" r:id="rId54"/>
    <p:sldId id="304" r:id="rId55"/>
    <p:sldId id="305" r:id="rId56"/>
    <p:sldId id="306" r:id="rId57"/>
    <p:sldId id="307" r:id="rId58"/>
    <p:sldId id="308" r:id="rId59"/>
    <p:sldId id="311" r:id="rId60"/>
    <p:sldId id="309" r:id="rId61"/>
    <p:sldId id="310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8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756" y="114"/>
      </p:cViewPr>
      <p:guideLst>
        <p:guide orient="horz" pos="3118"/>
        <p:guide orient="horz" pos="17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A7E0-3BF5-3645-9B8A-CA32B198E15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FA13-7D17-CC43-8674-5347CA013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5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C713-E4AA-0745-86CC-FC6195A7DF48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1353D-0632-544C-A37A-0913F48F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6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9814"/>
            <a:ext cx="7772400" cy="1102519"/>
          </a:xfrm>
        </p:spPr>
        <p:txBody>
          <a:bodyPr>
            <a:normAutofit/>
          </a:bodyPr>
          <a:lstStyle>
            <a:lvl1pPr algn="ctr">
              <a:defRPr sz="3200" b="1" i="0" spc="-3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36303"/>
            <a:ext cx="6400800" cy="60822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594" y="4480442"/>
            <a:ext cx="2182812" cy="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spc="-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spcAft>
                <a:spcPts val="600"/>
              </a:spcAft>
              <a:defRPr sz="1800"/>
            </a:lvl1pPr>
            <a:lvl2pPr marL="571500" indent="-114300">
              <a:spcAft>
                <a:spcPts val="600"/>
              </a:spcAft>
              <a:defRPr sz="1400"/>
            </a:lvl2pPr>
            <a:lvl3pPr marL="1027113" indent="-112713">
              <a:spcAft>
                <a:spcPts val="600"/>
              </a:spcAft>
              <a:defRPr sz="1400"/>
            </a:lvl3pPr>
            <a:lvl4pPr marL="1484313" indent="-112713">
              <a:spcAft>
                <a:spcPts val="600"/>
              </a:spcAft>
              <a:defRPr sz="1400"/>
            </a:lvl4pPr>
            <a:lvl5pPr marL="1944688" indent="-115888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78" y="4846568"/>
            <a:ext cx="1261722" cy="104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5414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D94A5"/>
                </a:solidFill>
                <a:latin typeface="Arial"/>
                <a:cs typeface="Arial"/>
              </a:defRPr>
            </a:lvl1pPr>
          </a:lstStyle>
          <a:p>
            <a:fld id="{1D538F53-28E6-D641-836C-4D8D91D1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spc="-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88" y="1528293"/>
            <a:ext cx="7940011" cy="3066329"/>
          </a:xfrm>
        </p:spPr>
        <p:txBody>
          <a:bodyPr/>
          <a:lstStyle>
            <a:lvl1pPr marL="171450" indent="-171450">
              <a:spcAft>
                <a:spcPts val="600"/>
              </a:spcAft>
              <a:defRPr sz="1800"/>
            </a:lvl1pPr>
            <a:lvl2pPr marL="571500" indent="-114300">
              <a:spcAft>
                <a:spcPts val="600"/>
              </a:spcAft>
              <a:defRPr sz="1400"/>
            </a:lvl2pPr>
            <a:lvl3pPr marL="1027113" indent="-112713">
              <a:spcAft>
                <a:spcPts val="600"/>
              </a:spcAft>
              <a:defRPr sz="1400"/>
            </a:lvl3pPr>
            <a:lvl4pPr marL="1484313" indent="-112713">
              <a:spcAft>
                <a:spcPts val="600"/>
              </a:spcAft>
              <a:defRPr sz="1400"/>
            </a:lvl4pPr>
            <a:lvl5pPr marL="1944688" indent="-115888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78" y="4846568"/>
            <a:ext cx="1261722" cy="104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5414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D94A5"/>
                </a:solidFill>
                <a:latin typeface="Arial"/>
                <a:cs typeface="Arial"/>
              </a:defRPr>
            </a:lvl1pPr>
          </a:lstStyle>
          <a:p>
            <a:fld id="{1D538F53-28E6-D641-836C-4D8D91D17D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063625"/>
            <a:ext cx="8229600" cy="333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2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spc="-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106" y="1200151"/>
            <a:ext cx="3875694" cy="3394472"/>
          </a:xfrm>
        </p:spPr>
        <p:txBody>
          <a:bodyPr/>
          <a:lstStyle>
            <a:lvl1pPr marL="171450" indent="-171450">
              <a:spcAft>
                <a:spcPts val="600"/>
              </a:spcAft>
              <a:defRPr sz="1800"/>
            </a:lvl1pPr>
            <a:lvl2pPr marL="571500" indent="-114300">
              <a:spcAft>
                <a:spcPts val="600"/>
              </a:spcAft>
              <a:defRPr sz="1400"/>
            </a:lvl2pPr>
            <a:lvl3pPr marL="1027113" indent="-112713">
              <a:spcAft>
                <a:spcPts val="600"/>
              </a:spcAft>
              <a:defRPr sz="1400"/>
            </a:lvl3pPr>
            <a:lvl4pPr marL="1484313" indent="-112713">
              <a:spcAft>
                <a:spcPts val="600"/>
              </a:spcAft>
              <a:defRPr sz="1400"/>
            </a:lvl4pPr>
            <a:lvl5pPr marL="1944688" indent="-115888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78" y="4846568"/>
            <a:ext cx="1261722" cy="104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5414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D94A5"/>
                </a:solidFill>
                <a:latin typeface="Arial"/>
                <a:cs typeface="Arial"/>
              </a:defRPr>
            </a:lvl1pPr>
          </a:lstStyle>
          <a:p>
            <a:fld id="{1D538F53-28E6-D641-836C-4D8D91D17D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200150"/>
            <a:ext cx="3838575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6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 algn="ctr">
              <a:defRPr sz="3200" spc="-5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78" y="4846568"/>
            <a:ext cx="1261722" cy="104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5414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D94A5"/>
                </a:solidFill>
                <a:latin typeface="Arial"/>
                <a:cs typeface="Arial"/>
              </a:defRPr>
            </a:lvl1pPr>
          </a:lstStyle>
          <a:p>
            <a:fld id="{1D538F53-28E6-D641-836C-4D8D91D17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88" y="1200151"/>
            <a:ext cx="794001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7861" y="46759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D94A5"/>
                </a:solidFill>
                <a:latin typeface="Arial"/>
                <a:cs typeface="Arial"/>
              </a:defRPr>
            </a:lvl1pPr>
          </a:lstStyle>
          <a:p>
            <a:fld id="{1D538F53-28E6-D641-836C-4D8D91D17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1143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484313" indent="-112713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944688" indent="-115888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windows/feature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upport.microsoft.com/en-us/help/929852/how-to-disable-ipv6-or-its-components-in-window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mailto:mking@wideorbit.co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85" y="1841067"/>
            <a:ext cx="8616830" cy="1102519"/>
          </a:xfrm>
        </p:spPr>
        <p:txBody>
          <a:bodyPr>
            <a:normAutofit/>
          </a:bodyPr>
          <a:lstStyle/>
          <a:p>
            <a:r>
              <a:rPr lang="en-US" dirty="0"/>
              <a:t>Configuring Windows 10 for Your Studio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20130"/>
            <a:ext cx="7772400" cy="309019"/>
          </a:xfrm>
        </p:spPr>
        <p:txBody>
          <a:bodyPr/>
          <a:lstStyle/>
          <a:p>
            <a:r>
              <a:rPr lang="en-US" dirty="0"/>
              <a:t>Michelle King, Sales Manager   </a:t>
            </a:r>
            <a:r>
              <a:rPr lang="en-US"/>
              <a:t>|   September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WIDEORBIT INC.</a:t>
            </a:r>
          </a:p>
        </p:txBody>
      </p:sp>
    </p:spTree>
    <p:extLst>
      <p:ext uri="{BB962C8B-B14F-4D97-AF65-F5344CB8AC3E}">
        <p14:creationId xmlns:p14="http://schemas.microsoft.com/office/powerpoint/2010/main" val="156529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Feedback &amp; diagnostics </a:t>
            </a:r>
            <a:r>
              <a:rPr lang="en-US" dirty="0"/>
              <a:t>tab, select </a:t>
            </a:r>
            <a:r>
              <a:rPr lang="en-US" b="1" dirty="0"/>
              <a:t>Basic</a:t>
            </a:r>
            <a:r>
              <a:rPr lang="en-US" dirty="0"/>
              <a:t> from the </a:t>
            </a:r>
            <a:r>
              <a:rPr lang="en-US" dirty="0">
                <a:solidFill>
                  <a:srgbClr val="0079C2"/>
                </a:solidFill>
              </a:rPr>
              <a:t>Diagnostics and usage data</a:t>
            </a:r>
            <a:r>
              <a:rPr lang="en-US" dirty="0"/>
              <a:t> section. Select </a:t>
            </a:r>
            <a:r>
              <a:rPr lang="en-US" b="1" dirty="0"/>
              <a:t>Never</a:t>
            </a:r>
            <a:r>
              <a:rPr lang="en-US" dirty="0"/>
              <a:t> from the </a:t>
            </a:r>
            <a:r>
              <a:rPr lang="en-US" dirty="0">
                <a:solidFill>
                  <a:srgbClr val="0079C1"/>
                </a:solidFill>
              </a:rPr>
              <a:t>Feedback frequency </a:t>
            </a:r>
            <a:r>
              <a:rPr lang="en-US" dirty="0"/>
              <a:t>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C1E7E-6719-4B14-9217-A3EF5988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26"/>
          <a:stretch/>
        </p:blipFill>
        <p:spPr>
          <a:xfrm>
            <a:off x="2922157" y="1871396"/>
            <a:ext cx="3299686" cy="29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/>
              <a:t>Click the </a:t>
            </a:r>
            <a:r>
              <a:rPr lang="en-US" b="1" dirty="0"/>
              <a:t>Back arrow </a:t>
            </a:r>
            <a:r>
              <a:rPr lang="en-US" dirty="0"/>
              <a:t>in the top left-hand corner.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A475A-6775-4400-B678-63ED06C1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63" y="2152592"/>
            <a:ext cx="1076475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Windows</a:t>
            </a:r>
            <a:r>
              <a:rPr lang="en-US" dirty="0"/>
              <a:t> </a:t>
            </a:r>
            <a:r>
              <a:rPr lang="en-US" dirty="0">
                <a:solidFill>
                  <a:srgbClr val="0079C2"/>
                </a:solidFill>
              </a:rPr>
              <a:t>Settings</a:t>
            </a:r>
            <a:r>
              <a:rPr lang="en-US" dirty="0"/>
              <a:t> screen, click the </a:t>
            </a:r>
            <a:r>
              <a:rPr lang="en-US" b="1" dirty="0"/>
              <a:t>Update &amp; security </a:t>
            </a:r>
            <a:r>
              <a:rPr lang="en-US" dirty="0"/>
              <a:t>option.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68090-E9F0-4CA1-90E7-094EBF91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622" y="1653757"/>
            <a:ext cx="5216756" cy="31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Windows Update </a:t>
            </a:r>
            <a:r>
              <a:rPr lang="en-US" dirty="0"/>
              <a:t>tab, click the </a:t>
            </a:r>
            <a:r>
              <a:rPr lang="en-US" b="1" dirty="0"/>
              <a:t>Advanced options </a:t>
            </a:r>
            <a:r>
              <a:rPr lang="en-US" dirty="0"/>
              <a:t>link.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FAB8B-764D-4721-BB5F-CFC9C8B3D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2519606" y="1663449"/>
            <a:ext cx="4104788" cy="29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9"/>
            </a:pPr>
            <a:r>
              <a:rPr lang="en-US" dirty="0"/>
              <a:t>Click the </a:t>
            </a:r>
            <a:r>
              <a:rPr lang="en-US" b="1" dirty="0"/>
              <a:t>Choose how updates are delivered </a:t>
            </a:r>
            <a:r>
              <a:rPr lang="en-US" dirty="0"/>
              <a:t>link.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0A469-49CF-495D-A726-D7229B45E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91"/>
          <a:stretch/>
        </p:blipFill>
        <p:spPr>
          <a:xfrm>
            <a:off x="3004137" y="1597788"/>
            <a:ext cx="3135727" cy="33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10"/>
            </a:pPr>
            <a:r>
              <a:rPr lang="en-US" dirty="0"/>
              <a:t>Set the </a:t>
            </a:r>
            <a:r>
              <a:rPr lang="en-US" dirty="0">
                <a:solidFill>
                  <a:srgbClr val="0079C2"/>
                </a:solidFill>
              </a:rPr>
              <a:t>Updates from more than one place </a:t>
            </a:r>
            <a:r>
              <a:rPr lang="en-US" dirty="0">
                <a:solidFill>
                  <a:schemeClr val="tx2"/>
                </a:solidFill>
              </a:rPr>
              <a:t>option</a:t>
            </a:r>
            <a:r>
              <a:rPr lang="en-US" dirty="0">
                <a:solidFill>
                  <a:srgbClr val="0079C2"/>
                </a:solidFill>
              </a:rPr>
              <a:t> </a:t>
            </a:r>
            <a:r>
              <a:rPr lang="en-US" dirty="0"/>
              <a:t>to </a:t>
            </a:r>
            <a:r>
              <a:rPr lang="en-US" b="1" dirty="0"/>
              <a:t>Off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E730F-307A-4F17-A878-F1FC5BC0A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243"/>
          <a:stretch/>
        </p:blipFill>
        <p:spPr>
          <a:xfrm>
            <a:off x="3209578" y="1765499"/>
            <a:ext cx="2724845" cy="29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Disabling World Wide Web Publishing Services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1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World Wide Web Publishing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Control Panel, and click the </a:t>
            </a:r>
            <a:r>
              <a:rPr lang="en-US" b="1" dirty="0"/>
              <a:t>Programs and Features </a:t>
            </a:r>
            <a:r>
              <a:rPr lang="en-US" dirty="0"/>
              <a:t>link.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F1C22-9B8A-40DB-9787-11E0D8D4A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04"/>
          <a:stretch/>
        </p:blipFill>
        <p:spPr>
          <a:xfrm>
            <a:off x="1950609" y="1945614"/>
            <a:ext cx="5242782" cy="26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6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World Wide Web Publishing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/>
              <a:t>Turn Windows features on or off </a:t>
            </a:r>
            <a:r>
              <a:rPr lang="en-US" dirty="0"/>
              <a:t>link on the left-hand side of the screen.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82024A-5EC6-4AC4-BFAC-B35E8C48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71" y="1880435"/>
            <a:ext cx="5186258" cy="29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World Wide Web Publishing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Expand the </a:t>
            </a:r>
            <a:r>
              <a:rPr lang="en-US" dirty="0">
                <a:solidFill>
                  <a:srgbClr val="0079C1"/>
                </a:solidFill>
              </a:rPr>
              <a:t>Internet Information Services </a:t>
            </a:r>
            <a:r>
              <a:rPr lang="en-US" dirty="0"/>
              <a:t>folder. Ensure </a:t>
            </a:r>
            <a:r>
              <a:rPr lang="en-US" dirty="0">
                <a:solidFill>
                  <a:srgbClr val="0079C1"/>
                </a:solidFill>
              </a:rPr>
              <a:t>World Wide Web Services</a:t>
            </a:r>
            <a:r>
              <a:rPr lang="en-US" dirty="0"/>
              <a:t> is unchecked. Press </a:t>
            </a:r>
            <a:r>
              <a:rPr lang="en-US" b="1" dirty="0"/>
              <a:t>OK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62539-1BAF-4470-B6C5-DF010A09C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10" y="2179880"/>
            <a:ext cx="2795580" cy="21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Windows 10 Creators Update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Configuring Settings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Privacy		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Updates and Security</a:t>
            </a:r>
            <a:endParaRPr lang="en-US" sz="32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Disabling World Wide Web Publishing 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User Accounts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User Accounts Links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User Accounts Control Slider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Device Installation Settings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Removing Onboard Audio Chipsets</a:t>
            </a:r>
          </a:p>
          <a:p>
            <a:pPr marL="0" indent="0">
              <a:buNone/>
            </a:pPr>
            <a:r>
              <a:rPr lang="en-US" sz="3200" b="1" dirty="0"/>
              <a:t>Disabling Simple File Sharing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Setting Network Type as Private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Disabling Gaming/DVR Settings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Disabling </a:t>
            </a:r>
            <a:r>
              <a:rPr lang="en-US" sz="3200" b="1" dirty="0" err="1"/>
              <a:t>IPv6</a:t>
            </a:r>
            <a:endParaRPr lang="en-US" sz="32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Uninstalling Native Windows Apps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Disabling Background Apps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Changing Power Options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Verifying Virtual Memory Management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Turning Off Windows Updates Entirely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9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7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Control Panel, and click the </a:t>
            </a:r>
            <a:r>
              <a:rPr lang="en-US" b="1" dirty="0"/>
              <a:t>User Accounts </a:t>
            </a:r>
            <a:r>
              <a:rPr lang="en-US" dirty="0"/>
              <a:t>link.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E6715-5046-4AC9-9BD6-7724B439D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99"/>
          <a:stretch/>
        </p:blipFill>
        <p:spPr>
          <a:xfrm>
            <a:off x="2060738" y="1786937"/>
            <a:ext cx="5022525" cy="25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/>
              <a:t>Change</a:t>
            </a:r>
            <a:r>
              <a:rPr lang="en-US" dirty="0"/>
              <a:t> </a:t>
            </a:r>
            <a:r>
              <a:rPr lang="en-US" b="1" dirty="0"/>
              <a:t>User Account Control settings </a:t>
            </a:r>
            <a:r>
              <a:rPr lang="en-US" dirty="0"/>
              <a:t>link.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8EC49-35EF-4C92-B21A-30815B7A7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78"/>
          <a:stretch/>
        </p:blipFill>
        <p:spPr>
          <a:xfrm>
            <a:off x="2229267" y="1778804"/>
            <a:ext cx="4685466" cy="15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Move the slider to </a:t>
            </a:r>
            <a:r>
              <a:rPr lang="en-US" b="1" dirty="0"/>
              <a:t>Never notify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and click </a:t>
            </a:r>
            <a:r>
              <a:rPr lang="en-US" b="1" dirty="0"/>
              <a:t>OK</a:t>
            </a:r>
            <a:r>
              <a:rPr lang="en-US" dirty="0"/>
              <a:t> to reboot. </a:t>
            </a:r>
          </a:p>
          <a:p>
            <a:pPr marL="0" indent="0">
              <a:buNone/>
            </a:pPr>
            <a:r>
              <a:rPr lang="en-US" sz="800" dirty="0"/>
              <a:t>When you click OK, you may see a dialog box about User Account Control. If so, click </a:t>
            </a:r>
            <a:r>
              <a:rPr lang="en-US" sz="800" b="1" dirty="0"/>
              <a:t>Yes</a:t>
            </a:r>
            <a:r>
              <a:rPr lang="en-US" sz="800" dirty="0"/>
              <a:t> when prompted.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32C22-5523-4057-841A-69063A57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95" y="1795602"/>
            <a:ext cx="4331411" cy="31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6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Installation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57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Installation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Control Panel, and click the </a:t>
            </a:r>
            <a:r>
              <a:rPr lang="en-US" b="1" dirty="0"/>
              <a:t>System</a:t>
            </a:r>
            <a:r>
              <a:rPr lang="en-US" dirty="0"/>
              <a:t> link.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62FF8-376D-4B65-AA1D-011DD6C46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20"/>
          <a:stretch/>
        </p:blipFill>
        <p:spPr>
          <a:xfrm>
            <a:off x="2164333" y="1832232"/>
            <a:ext cx="4815334" cy="23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1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Installation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/>
              <a:t>System protection </a:t>
            </a:r>
            <a:r>
              <a:rPr lang="en-US" dirty="0"/>
              <a:t>link.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413EC-6ADF-409F-B9D6-2845D9CA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87" y="2017503"/>
            <a:ext cx="6080426" cy="110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0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Installation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Click the </a:t>
            </a:r>
            <a:r>
              <a:rPr lang="en-US" b="1" dirty="0"/>
              <a:t>Hardware</a:t>
            </a:r>
            <a:r>
              <a:rPr lang="en-US" dirty="0"/>
              <a:t> tab then click the </a:t>
            </a:r>
            <a:r>
              <a:rPr lang="en-US" b="1" dirty="0"/>
              <a:t>Device Installation Settings </a:t>
            </a:r>
            <a:r>
              <a:rPr lang="en-US" dirty="0"/>
              <a:t>button.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49399-A381-43D0-9C60-7E3CE9EC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652" y="1706101"/>
            <a:ext cx="2510696" cy="28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59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Installation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Select </a:t>
            </a:r>
            <a:r>
              <a:rPr lang="en-US" b="1" dirty="0"/>
              <a:t>No</a:t>
            </a:r>
            <a:r>
              <a:rPr lang="en-US" dirty="0"/>
              <a:t> then click the </a:t>
            </a:r>
            <a:r>
              <a:rPr lang="en-US" b="1" dirty="0"/>
              <a:t>Save Changes </a:t>
            </a:r>
            <a:r>
              <a:rPr lang="en-US" dirty="0"/>
              <a:t>button.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135FF-555E-4021-8C65-163AA0AD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5" y="2125935"/>
            <a:ext cx="3551131" cy="17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57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Onboard Audio Chipsets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5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Creators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01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Onboard Audio Chipsets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Control Panel, and click the </a:t>
            </a:r>
            <a:r>
              <a:rPr lang="en-US" b="1" dirty="0"/>
              <a:t>Device Manager </a:t>
            </a:r>
            <a:r>
              <a:rPr lang="en-US" dirty="0"/>
              <a:t>link.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12AC4-50EC-477C-8C18-817D1701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75" y="2089573"/>
            <a:ext cx="5473051" cy="21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27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Onboard Audio Chipsets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Confirm you see the Sound, video and game controllers option.</a:t>
            </a:r>
          </a:p>
          <a:p>
            <a:pPr marL="0" indent="0">
              <a:buNone/>
            </a:pPr>
            <a:r>
              <a:rPr lang="en-US" sz="900" dirty="0"/>
              <a:t>Removal may include items from Add/Remove Programs in Control Panel.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91BC8-D5FA-466F-863C-05198B592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368"/>
          <a:stretch/>
        </p:blipFill>
        <p:spPr>
          <a:xfrm>
            <a:off x="3241518" y="1901398"/>
            <a:ext cx="2660965" cy="26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8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Simple File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10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Simple File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dirty="0"/>
              <a:t>Open File Explorer and click the </a:t>
            </a:r>
            <a:r>
              <a:rPr lang="en-US" sz="1900" b="1" dirty="0"/>
              <a:t>File</a:t>
            </a:r>
            <a:r>
              <a:rPr lang="en-US" sz="1900" dirty="0"/>
              <a:t> tab in the top left-hand corner. </a:t>
            </a:r>
            <a:br>
              <a:rPr lang="en-US" sz="1900" dirty="0"/>
            </a:br>
            <a:r>
              <a:rPr lang="en-US" sz="1900" dirty="0"/>
              <a:t>Click </a:t>
            </a:r>
            <a:r>
              <a:rPr lang="en-US" sz="1900" b="1" dirty="0"/>
              <a:t>Change</a:t>
            </a:r>
            <a:r>
              <a:rPr lang="en-US" sz="1900" dirty="0"/>
              <a:t> </a:t>
            </a:r>
            <a:r>
              <a:rPr lang="en-US" sz="1900" b="1" dirty="0"/>
              <a:t>folder and the search options </a:t>
            </a:r>
            <a:r>
              <a:rPr lang="en-US" sz="1900" dirty="0"/>
              <a:t>from the drop-down menu.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E9131-40EF-4B61-886B-AEEB6951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34" y="2184429"/>
            <a:ext cx="3910732" cy="2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Simple File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/>
              <a:t>View</a:t>
            </a:r>
            <a:r>
              <a:rPr lang="en-US" dirty="0"/>
              <a:t> tab on the Folder Options dialog box. </a:t>
            </a:r>
            <a:br>
              <a:rPr lang="en-US" dirty="0"/>
            </a:br>
            <a:r>
              <a:rPr lang="en-US" dirty="0"/>
              <a:t>Scroll down to </a:t>
            </a:r>
            <a:r>
              <a:rPr lang="en-US" dirty="0">
                <a:solidFill>
                  <a:srgbClr val="0079C1"/>
                </a:solidFill>
              </a:rPr>
              <a:t>Use Sharing Wizard </a:t>
            </a:r>
            <a:r>
              <a:rPr lang="en-US" dirty="0"/>
              <a:t>and ensure it is unchecked.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978F0-A7D0-48FB-9389-C3A135A0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87" y="1853625"/>
            <a:ext cx="2371627" cy="29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02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Network Type as Private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18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Network Type as Private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Right-click on the Windows 10 icon, and click </a:t>
            </a:r>
            <a:r>
              <a:rPr lang="en-US" b="1" dirty="0"/>
              <a:t>Run. </a:t>
            </a:r>
            <a:r>
              <a:rPr lang="en-US" dirty="0"/>
              <a:t>In the Run dialog box type </a:t>
            </a:r>
            <a:r>
              <a:rPr lang="en-US" dirty="0" err="1">
                <a:solidFill>
                  <a:srgbClr val="0079C1"/>
                </a:solidFill>
              </a:rPr>
              <a:t>secpol.msc</a:t>
            </a:r>
            <a:r>
              <a:rPr lang="en-US" dirty="0"/>
              <a:t>, and click </a:t>
            </a:r>
            <a:r>
              <a:rPr lang="en-US" b="1" dirty="0"/>
              <a:t>OK.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E23BF-C737-4A5F-90EB-AC5FD83BC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637" y="2380846"/>
            <a:ext cx="3208726" cy="16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1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Network Type as Private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/>
              <a:t>Network List Manager Policies </a:t>
            </a:r>
            <a:r>
              <a:rPr lang="en-US" dirty="0"/>
              <a:t>folder and double-click the </a:t>
            </a:r>
            <a:r>
              <a:rPr lang="en-US" b="1" dirty="0"/>
              <a:t>Identifying Networks </a:t>
            </a:r>
            <a:r>
              <a:rPr lang="en-US" dirty="0"/>
              <a:t>option.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771F-F27F-4F19-8767-5C2E1AF6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02" y="2027012"/>
            <a:ext cx="5824396" cy="23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0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Network Type as Private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Select </a:t>
            </a:r>
            <a:r>
              <a:rPr lang="en-US" b="1" dirty="0"/>
              <a:t>Private</a:t>
            </a:r>
            <a:r>
              <a:rPr lang="en-US" dirty="0"/>
              <a:t>, and press </a:t>
            </a:r>
            <a:r>
              <a:rPr lang="en-US" b="1" dirty="0"/>
              <a:t>OK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68E23-F639-489C-8DDD-49E481AA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37" y="1759203"/>
            <a:ext cx="2581327" cy="29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8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Gaming/DVR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0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F583-F161-4BD4-AF42-CBDC785B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Creators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46AD-5072-4271-B6C4-CEF3E33EA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new features with this update include:</a:t>
            </a:r>
          </a:p>
          <a:p>
            <a:pPr lvl="1"/>
            <a:r>
              <a:rPr lang="en-US" dirty="0"/>
              <a:t>Mail app improvements,</a:t>
            </a:r>
          </a:p>
          <a:p>
            <a:pPr lvl="1"/>
            <a:r>
              <a:rPr lang="en-US" dirty="0"/>
              <a:t>Microsoft Edge improvements, </a:t>
            </a:r>
          </a:p>
          <a:p>
            <a:pPr lvl="1"/>
            <a:r>
              <a:rPr lang="en-US" dirty="0"/>
              <a:t>Comprehensive Windows Defender Security Center,</a:t>
            </a:r>
          </a:p>
          <a:p>
            <a:pPr lvl="1"/>
            <a:r>
              <a:rPr lang="en-US" dirty="0"/>
              <a:t>Compatibility with </a:t>
            </a:r>
            <a:r>
              <a:rPr lang="en-US" i="1" dirty="0"/>
              <a:t>WO Automation for Radio</a:t>
            </a:r>
            <a:r>
              <a:rPr lang="en-US" dirty="0"/>
              <a:t>,</a:t>
            </a:r>
            <a:endParaRPr lang="en-US" i="1" dirty="0"/>
          </a:p>
          <a:p>
            <a:pPr lvl="1"/>
            <a:r>
              <a:rPr lang="en-US" dirty="0"/>
              <a:t>And more, which can be discovered at </a:t>
            </a:r>
            <a:r>
              <a:rPr lang="en-US" dirty="0">
                <a:hlinkClick r:id="rId2"/>
              </a:rPr>
              <a:t>https://www.microsoft.com/en-us/windows/features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C16C9-3750-44C7-93E8-B9357EC7E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87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Gaming/DVR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the Windows 10 icon, and click the </a:t>
            </a:r>
            <a:r>
              <a:rPr lang="en-US" b="1" dirty="0"/>
              <a:t>Settings </a:t>
            </a:r>
            <a:r>
              <a:rPr lang="en-US" dirty="0"/>
              <a:t>button</a:t>
            </a:r>
            <a:r>
              <a:rPr lang="en-US" b="1" dirty="0"/>
              <a:t>. </a:t>
            </a: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Windows</a:t>
            </a:r>
            <a:r>
              <a:rPr lang="en-US" dirty="0"/>
              <a:t> </a:t>
            </a:r>
            <a:r>
              <a:rPr lang="en-US" dirty="0">
                <a:solidFill>
                  <a:srgbClr val="0079C2"/>
                </a:solidFill>
              </a:rPr>
              <a:t>Settings</a:t>
            </a:r>
            <a:r>
              <a:rPr lang="en-US" dirty="0"/>
              <a:t> screen, click the </a:t>
            </a:r>
            <a:r>
              <a:rPr lang="en-US" b="1" dirty="0"/>
              <a:t>Gaming</a:t>
            </a:r>
            <a:r>
              <a:rPr lang="en-US" dirty="0"/>
              <a:t> option.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60F9C-CADC-4341-B10F-BCBC25BF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26" y="1857307"/>
            <a:ext cx="4881348" cy="29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9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Gaming/DVR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Disable all options on the Game bar, Game DVR, and Game Mode tabs.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D7927-2AEF-4200-83C3-A6C10E3DC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61"/>
          <a:stretch/>
        </p:blipFill>
        <p:spPr>
          <a:xfrm>
            <a:off x="100114" y="2369255"/>
            <a:ext cx="3196794" cy="1308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04664-ED58-4547-ADC4-4ECB4305A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31"/>
          <a:stretch/>
        </p:blipFill>
        <p:spPr>
          <a:xfrm>
            <a:off x="3195594" y="2442716"/>
            <a:ext cx="2628859" cy="2288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7DC972-B28A-41F6-9362-365ED06CE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592"/>
          <a:stretch/>
        </p:blipFill>
        <p:spPr>
          <a:xfrm>
            <a:off x="5840812" y="2442717"/>
            <a:ext cx="3082927" cy="12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4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20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Right-click the Windows 10 icon, and click </a:t>
            </a:r>
            <a:r>
              <a:rPr lang="en-US" b="1" dirty="0"/>
              <a:t>Network Connections. </a:t>
            </a:r>
            <a:r>
              <a:rPr lang="en-US" dirty="0"/>
              <a:t>Under the </a:t>
            </a:r>
            <a:r>
              <a:rPr lang="en-US" dirty="0">
                <a:solidFill>
                  <a:srgbClr val="0079C1"/>
                </a:solidFill>
              </a:rPr>
              <a:t>Status</a:t>
            </a:r>
            <a:r>
              <a:rPr lang="en-US" dirty="0"/>
              <a:t> tab, click </a:t>
            </a:r>
            <a:r>
              <a:rPr lang="en-US" b="1" dirty="0"/>
              <a:t>Change adapter options </a:t>
            </a:r>
            <a:r>
              <a:rPr lang="en-US" dirty="0"/>
              <a:t>under the </a:t>
            </a:r>
            <a:r>
              <a:rPr lang="en-US" dirty="0">
                <a:solidFill>
                  <a:srgbClr val="0079C1"/>
                </a:solidFill>
              </a:rPr>
              <a:t>Change your network settings</a:t>
            </a:r>
            <a:r>
              <a:rPr lang="en-US" dirty="0"/>
              <a:t> section.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57AE6-F462-446F-B9E4-92EC9924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07"/>
          <a:stretch/>
        </p:blipFill>
        <p:spPr>
          <a:xfrm>
            <a:off x="3165049" y="2105648"/>
            <a:ext cx="2813903" cy="29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2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Right-click on the network you wish to change, and select </a:t>
            </a:r>
            <a:r>
              <a:rPr lang="en-US" b="1" dirty="0"/>
              <a:t>Properties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BE97D-ACED-4619-BB6A-D3FF7C02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61" y="1763470"/>
            <a:ext cx="5825878" cy="23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5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Ensure Internet Protocol Version 6 is unchecked.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7315A7-10A8-49C3-9496-37CB2FFA6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77" y="1683841"/>
            <a:ext cx="2391046" cy="30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To fully disable IPV6 from your computer, visit the following hyperlink. Click the </a:t>
            </a:r>
            <a:r>
              <a:rPr lang="en-US" b="1" dirty="0"/>
              <a:t>Download</a:t>
            </a:r>
            <a:r>
              <a:rPr lang="en-US" dirty="0"/>
              <a:t> button for Disable IPv6.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https://support.microsoft.com/en-us/help/929852/how-to-disable-ipv6-or-its-components-in-windows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65DCA-2625-45D3-9A78-CF913327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51" y="2703647"/>
            <a:ext cx="4885699" cy="17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9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Uninstalling Native Windows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21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Uninstalling Native Windows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the Windows 10 icon, and click the </a:t>
            </a:r>
            <a:r>
              <a:rPr lang="en-US" b="1" dirty="0"/>
              <a:t>Settings </a:t>
            </a:r>
            <a:r>
              <a:rPr lang="en-US" dirty="0"/>
              <a:t>button</a:t>
            </a:r>
            <a:r>
              <a:rPr lang="en-US" b="1" dirty="0"/>
              <a:t>. </a:t>
            </a: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Windows</a:t>
            </a:r>
            <a:r>
              <a:rPr lang="en-US" dirty="0"/>
              <a:t> </a:t>
            </a:r>
            <a:r>
              <a:rPr lang="en-US" dirty="0">
                <a:solidFill>
                  <a:srgbClr val="0079C2"/>
                </a:solidFill>
              </a:rPr>
              <a:t>Settings</a:t>
            </a:r>
            <a:r>
              <a:rPr lang="en-US" dirty="0"/>
              <a:t> screen, click the </a:t>
            </a:r>
            <a:r>
              <a:rPr lang="en-US" b="1" dirty="0"/>
              <a:t>Apps</a:t>
            </a:r>
            <a:r>
              <a:rPr lang="en-US" dirty="0"/>
              <a:t> option.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069E8-534E-45DF-A695-2153B20FB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91" y="1926583"/>
            <a:ext cx="4686219" cy="28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13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Uninstalling Native Windows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on the app you wish to uninstall and press the </a:t>
            </a:r>
            <a:r>
              <a:rPr lang="en-US" b="1" dirty="0"/>
              <a:t>Uninstall</a:t>
            </a:r>
            <a:r>
              <a:rPr lang="en-US" dirty="0"/>
              <a:t> button.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96A50-99BE-4D2D-8DD9-626F4C2D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23"/>
          <a:stretch/>
        </p:blipFill>
        <p:spPr>
          <a:xfrm>
            <a:off x="2661438" y="1749441"/>
            <a:ext cx="3821124" cy="28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37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Disabling Background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35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Background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Windows</a:t>
            </a:r>
            <a:r>
              <a:rPr lang="en-US" dirty="0"/>
              <a:t> </a:t>
            </a:r>
            <a:r>
              <a:rPr lang="en-US" dirty="0">
                <a:solidFill>
                  <a:srgbClr val="0079C2"/>
                </a:solidFill>
              </a:rPr>
              <a:t>Settings</a:t>
            </a:r>
            <a:r>
              <a:rPr lang="en-US" dirty="0"/>
              <a:t> screen, click the </a:t>
            </a:r>
            <a:r>
              <a:rPr lang="en-US" b="1" dirty="0"/>
              <a:t>Privacy</a:t>
            </a:r>
            <a:r>
              <a:rPr lang="en-US" dirty="0"/>
              <a:t> option.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33D12-2FC1-4AAF-A5EC-D50483C3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64" y="1579551"/>
            <a:ext cx="5341873" cy="31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8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Background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Background apps </a:t>
            </a:r>
            <a:r>
              <a:rPr lang="en-US" dirty="0"/>
              <a:t>tab, set the </a:t>
            </a:r>
            <a:r>
              <a:rPr lang="en-US" dirty="0">
                <a:solidFill>
                  <a:srgbClr val="0079C1"/>
                </a:solidFill>
              </a:rPr>
              <a:t>Background Apps </a:t>
            </a:r>
            <a:r>
              <a:rPr lang="en-US" dirty="0"/>
              <a:t>option to </a:t>
            </a:r>
            <a:r>
              <a:rPr lang="en-US" b="1" dirty="0"/>
              <a:t>Off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E09C3-C304-4C82-8D05-FC533EF61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20" y="1640442"/>
            <a:ext cx="3182761" cy="33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38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Background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We also recommend disabling everything within the </a:t>
            </a:r>
            <a:r>
              <a:rPr lang="en-US" dirty="0">
                <a:solidFill>
                  <a:srgbClr val="0079C1"/>
                </a:solidFill>
              </a:rPr>
              <a:t>Privacy</a:t>
            </a:r>
            <a:r>
              <a:rPr lang="en-US" dirty="0"/>
              <a:t> option. Select each tab from the left-hand side of the screen, and set each option to </a:t>
            </a:r>
            <a:r>
              <a:rPr lang="en-US" b="1" dirty="0"/>
              <a:t>Off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35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Power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73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Power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Control Panel, and click the </a:t>
            </a:r>
            <a:r>
              <a:rPr lang="en-US" b="1" dirty="0">
                <a:solidFill>
                  <a:schemeClr val="tx2"/>
                </a:solidFill>
              </a:rPr>
              <a:t>Power Options </a:t>
            </a:r>
            <a:r>
              <a:rPr lang="en-US" dirty="0">
                <a:solidFill>
                  <a:schemeClr val="tx2"/>
                </a:solidFill>
              </a:rPr>
              <a:t>link.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478CC-4E08-4E24-80E8-21687B59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08" y="1826631"/>
            <a:ext cx="5694384" cy="22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70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Power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>
                <a:solidFill>
                  <a:schemeClr val="tx2"/>
                </a:solidFill>
              </a:rPr>
              <a:t>Create a Power Plan </a:t>
            </a:r>
            <a:r>
              <a:rPr lang="en-US" dirty="0"/>
              <a:t>link on the left-hand side. </a:t>
            </a:r>
            <a:endParaRPr lang="en-US" sz="9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B32E8-6F92-45A4-BD85-49EF14107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05"/>
          <a:stretch/>
        </p:blipFill>
        <p:spPr>
          <a:xfrm>
            <a:off x="2390100" y="1909344"/>
            <a:ext cx="4363800" cy="20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22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Power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Select or create a plan that never puts the computer to sleep or turns off the display or hard drive. </a:t>
            </a:r>
            <a:endParaRPr lang="en-US" sz="9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5B567-9526-44DF-88EE-3052825F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53" y="2197264"/>
            <a:ext cx="5715094" cy="21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3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Virtual Memory Management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689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Virtual Memory Management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Control Panel, and click the </a:t>
            </a:r>
            <a:r>
              <a:rPr lang="en-US" b="1" dirty="0">
                <a:solidFill>
                  <a:schemeClr val="tx2"/>
                </a:solidFill>
              </a:rPr>
              <a:t>System</a:t>
            </a:r>
            <a:r>
              <a:rPr lang="en-US" dirty="0">
                <a:solidFill>
                  <a:schemeClr val="tx2"/>
                </a:solidFill>
              </a:rPr>
              <a:t> link.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DF9F5-694C-4E4F-93A0-F0BA9F38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44" y="1765489"/>
            <a:ext cx="5131312" cy="20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2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Windows 10 icon</a:t>
            </a:r>
            <a:r>
              <a:rPr lang="en-US" dirty="0"/>
              <a:t>, and click the </a:t>
            </a:r>
            <a:r>
              <a:rPr lang="en-US" b="1" dirty="0"/>
              <a:t>Settings </a:t>
            </a:r>
            <a:r>
              <a:rPr lang="en-US" dirty="0"/>
              <a:t>icon.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57" y="1652399"/>
            <a:ext cx="1708487" cy="31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073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Virtual Memory Management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/>
              <a:t>Advanced system settings </a:t>
            </a:r>
            <a:r>
              <a:rPr lang="en-US" dirty="0"/>
              <a:t>link on the left-hand side.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AE095-68FA-4B31-95BB-BA12CEF3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74" y="1658182"/>
            <a:ext cx="4845653" cy="270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5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Virtual Memory Management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On the </a:t>
            </a:r>
            <a:r>
              <a:rPr lang="en-US" dirty="0">
                <a:solidFill>
                  <a:srgbClr val="0079C1"/>
                </a:solidFill>
              </a:rPr>
              <a:t>Advanced</a:t>
            </a:r>
            <a:r>
              <a:rPr lang="en-US" dirty="0"/>
              <a:t> tab, click the </a:t>
            </a:r>
            <a:r>
              <a:rPr lang="en-US" b="1" dirty="0"/>
              <a:t>Settings</a:t>
            </a:r>
            <a:r>
              <a:rPr lang="en-US" dirty="0"/>
              <a:t> button under the </a:t>
            </a:r>
            <a:r>
              <a:rPr lang="en-US" dirty="0">
                <a:solidFill>
                  <a:srgbClr val="0079C1"/>
                </a:solidFill>
              </a:rPr>
              <a:t>Performance</a:t>
            </a:r>
            <a:r>
              <a:rPr lang="en-US" dirty="0"/>
              <a:t> section.  </a:t>
            </a:r>
            <a:endParaRPr lang="en-US" sz="900" dirty="0">
              <a:solidFill>
                <a:srgbClr val="0079C2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967B8-56EE-462E-B12D-3B11C8D2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85" y="1878821"/>
            <a:ext cx="2545431" cy="28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9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Virtual Memory Management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On the Performance Options dialog box, click the </a:t>
            </a:r>
            <a:r>
              <a:rPr lang="en-US" b="1" dirty="0"/>
              <a:t>Advanced</a:t>
            </a:r>
            <a:r>
              <a:rPr lang="en-US" dirty="0"/>
              <a:t> tab; click the </a:t>
            </a:r>
            <a:r>
              <a:rPr lang="en-US" b="1" dirty="0"/>
              <a:t>Change</a:t>
            </a:r>
            <a:r>
              <a:rPr lang="en-US" dirty="0"/>
              <a:t> button under the Virtual memory section. </a:t>
            </a:r>
            <a:endParaRPr lang="en-US" sz="9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87553-DF81-4425-9D1D-AE828D70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64" y="1875867"/>
            <a:ext cx="2033072" cy="29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2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Virtual Memory Management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>
                <a:solidFill>
                  <a:schemeClr val="tx2"/>
                </a:solidFill>
              </a:rPr>
              <a:t>Select</a:t>
            </a:r>
            <a:r>
              <a:rPr lang="en-US" dirty="0">
                <a:solidFill>
                  <a:srgbClr val="0079C2"/>
                </a:solidFill>
              </a:rPr>
              <a:t> </a:t>
            </a:r>
            <a:r>
              <a:rPr lang="en-US" b="1" dirty="0"/>
              <a:t>Automatically manage paging file size for all drives</a:t>
            </a:r>
            <a:r>
              <a:rPr lang="en-US" dirty="0"/>
              <a:t>. Click </a:t>
            </a:r>
            <a:r>
              <a:rPr lang="en-US" b="1" dirty="0"/>
              <a:t>OK</a:t>
            </a:r>
            <a:r>
              <a:rPr lang="en-US" dirty="0"/>
              <a:t>. </a:t>
            </a:r>
            <a:endParaRPr lang="en-US" sz="9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D5789-3BC2-4572-BC4D-F8D7C0CFA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33" y="1546098"/>
            <a:ext cx="2593735" cy="34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07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Turning off Windows Updates Entirely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200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off Windows Updates Entirely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Right-click the Windows 10 icon, and click </a:t>
            </a:r>
            <a:r>
              <a:rPr lang="en-US" b="1" dirty="0"/>
              <a:t>Run. </a:t>
            </a:r>
            <a:r>
              <a:rPr lang="en-US" dirty="0"/>
              <a:t>In the Run dialog box, type </a:t>
            </a:r>
            <a:r>
              <a:rPr lang="en-US" dirty="0">
                <a:solidFill>
                  <a:srgbClr val="0079C1"/>
                </a:solidFill>
              </a:rPr>
              <a:t>gpedit.msc</a:t>
            </a:r>
            <a:r>
              <a:rPr lang="en-US" dirty="0"/>
              <a:t>, and click </a:t>
            </a:r>
            <a:r>
              <a:rPr lang="en-US" b="1" dirty="0"/>
              <a:t>OK.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8" y="2076458"/>
            <a:ext cx="37052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7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off Windows Updates Entirely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From the </a:t>
            </a:r>
            <a:r>
              <a:rPr lang="en-US" dirty="0">
                <a:solidFill>
                  <a:srgbClr val="0079C1"/>
                </a:solidFill>
              </a:rPr>
              <a:t>Computer Configuration </a:t>
            </a:r>
            <a:r>
              <a:rPr lang="en-US" dirty="0"/>
              <a:t>drop-down menu, expand the </a:t>
            </a:r>
            <a:r>
              <a:rPr lang="en-US" dirty="0">
                <a:solidFill>
                  <a:srgbClr val="0079C1"/>
                </a:solidFill>
              </a:rPr>
              <a:t>Administrative Templates </a:t>
            </a:r>
            <a:r>
              <a:rPr lang="en-US" dirty="0">
                <a:solidFill>
                  <a:schemeClr val="tx2"/>
                </a:solidFill>
              </a:rPr>
              <a:t>folder and expand the </a:t>
            </a:r>
            <a:r>
              <a:rPr lang="en-US" dirty="0">
                <a:solidFill>
                  <a:srgbClr val="0079C2"/>
                </a:solidFill>
              </a:rPr>
              <a:t>Windows Components folder.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C88F7-7EB9-492B-8E2F-4633E94F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35" y="1797888"/>
            <a:ext cx="1233931" cy="31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8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off Windows Updates Entirely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Under the </a:t>
            </a:r>
            <a:r>
              <a:rPr lang="en-US" dirty="0">
                <a:solidFill>
                  <a:srgbClr val="0079C1"/>
                </a:solidFill>
              </a:rPr>
              <a:t>Windows Components </a:t>
            </a:r>
            <a:r>
              <a:rPr lang="en-US" dirty="0"/>
              <a:t>section and toward the bottom, click</a:t>
            </a:r>
            <a:r>
              <a:rPr lang="en-US" dirty="0">
                <a:solidFill>
                  <a:srgbClr val="0079C2"/>
                </a:solidFill>
              </a:rPr>
              <a:t> </a:t>
            </a:r>
            <a:r>
              <a:rPr lang="en-US" b="1" dirty="0"/>
              <a:t>Windows Update</a:t>
            </a:r>
            <a:r>
              <a:rPr lang="en-US" dirty="0"/>
              <a:t>. From the list on the right-hand side of the dialog box, double-click </a:t>
            </a:r>
            <a:r>
              <a:rPr lang="en-US" b="1" dirty="0"/>
              <a:t>Configure Automatic Updates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1D46D-44DE-432A-BDAF-7BF311CD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32" y="2281444"/>
            <a:ext cx="5032537" cy="23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87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off Windows Updates Entirely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Select </a:t>
            </a:r>
            <a:r>
              <a:rPr lang="en-US" dirty="0">
                <a:solidFill>
                  <a:srgbClr val="0079C1"/>
                </a:solidFill>
              </a:rPr>
              <a:t>Disabled</a:t>
            </a:r>
            <a:r>
              <a:rPr lang="en-US" dirty="0"/>
              <a:t>, and click </a:t>
            </a:r>
            <a:r>
              <a:rPr lang="en-US" b="1" dirty="0"/>
              <a:t>OK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0" y="1659070"/>
            <a:ext cx="3317881" cy="30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22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Q&amp;A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WIDEORBIT INC.</a:t>
            </a:r>
          </a:p>
        </p:txBody>
      </p:sp>
    </p:spTree>
    <p:extLst>
      <p:ext uri="{BB962C8B-B14F-4D97-AF65-F5344CB8AC3E}">
        <p14:creationId xmlns:p14="http://schemas.microsoft.com/office/powerpoint/2010/main" val="114352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Windows</a:t>
            </a:r>
            <a:r>
              <a:rPr lang="en-US" dirty="0"/>
              <a:t> </a:t>
            </a:r>
            <a:r>
              <a:rPr lang="en-US" dirty="0">
                <a:solidFill>
                  <a:srgbClr val="0079C2"/>
                </a:solidFill>
              </a:rPr>
              <a:t>Settings</a:t>
            </a:r>
            <a:r>
              <a:rPr lang="en-US" dirty="0"/>
              <a:t> screen, click the </a:t>
            </a:r>
            <a:r>
              <a:rPr lang="en-US" b="1" dirty="0"/>
              <a:t>Privacy</a:t>
            </a:r>
            <a:r>
              <a:rPr lang="en-US" dirty="0"/>
              <a:t> option.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33D12-2FC1-4AAF-A5EC-D50483C3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64" y="1572877"/>
            <a:ext cx="5341873" cy="31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13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9676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WIDEORBIT INC.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24200" y="1879941"/>
            <a:ext cx="2895600" cy="906122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1143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1127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84313" indent="-1127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4688" indent="-1158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1"/>
                </a:solidFill>
              </a:rPr>
              <a:t>Michelle King</a:t>
            </a:r>
          </a:p>
          <a:p>
            <a:pPr marL="0" indent="0" algn="ctr">
              <a:buNone/>
            </a:pPr>
            <a:r>
              <a:rPr lang="en-US" sz="1400" dirty="0"/>
              <a:t>Sales Manager</a:t>
            </a:r>
          </a:p>
          <a:p>
            <a:pPr marL="0" indent="0" algn="ctr">
              <a:buNone/>
            </a:pPr>
            <a:r>
              <a:rPr lang="en-US" sz="1400" dirty="0">
                <a:hlinkClick r:id="rId2"/>
              </a:rPr>
              <a:t>mking@wideorbit.com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(208) 413-3661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124200" y="3014583"/>
            <a:ext cx="2895600" cy="93385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1143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1127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84313" indent="-1127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4688" indent="-1158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>
              <a:solidFill>
                <a:srgbClr val="4B51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8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On the </a:t>
            </a:r>
            <a:r>
              <a:rPr lang="en-US" dirty="0">
                <a:solidFill>
                  <a:srgbClr val="0079C1"/>
                </a:solidFill>
              </a:rPr>
              <a:t>General</a:t>
            </a:r>
            <a:r>
              <a:rPr lang="en-US" dirty="0"/>
              <a:t> tab, set all the privacy options to </a:t>
            </a:r>
            <a:r>
              <a:rPr lang="en-US" b="1" dirty="0"/>
              <a:t>Off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7F5D61-D889-46B4-8001-BEC4777E5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49"/>
          <a:stretch/>
        </p:blipFill>
        <p:spPr>
          <a:xfrm>
            <a:off x="2484565" y="1795453"/>
            <a:ext cx="4174870" cy="27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On the </a:t>
            </a:r>
            <a:r>
              <a:rPr lang="en-US" dirty="0">
                <a:solidFill>
                  <a:srgbClr val="0079C2"/>
                </a:solidFill>
              </a:rPr>
              <a:t>Account info </a:t>
            </a:r>
            <a:r>
              <a:rPr lang="en-US" dirty="0"/>
              <a:t>tab, set the Account Info option to </a:t>
            </a:r>
            <a:r>
              <a:rPr lang="en-US" b="1" dirty="0"/>
              <a:t>Off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38F53-28E6-D641-836C-4D8D91D17D9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F2F59-459C-4F37-932C-723DAD2CB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958"/>
          <a:stretch/>
        </p:blipFill>
        <p:spPr>
          <a:xfrm>
            <a:off x="2599699" y="1773329"/>
            <a:ext cx="3944602" cy="2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ideOrbit 2016">
      <a:dk1>
        <a:srgbClr val="4B515F"/>
      </a:dk1>
      <a:lt1>
        <a:sysClr val="window" lastClr="FFFFFF"/>
      </a:lt1>
      <a:dk2>
        <a:srgbClr val="4B515F"/>
      </a:dk2>
      <a:lt2>
        <a:srgbClr val="FFFFFF"/>
      </a:lt2>
      <a:accent1>
        <a:srgbClr val="1876BD"/>
      </a:accent1>
      <a:accent2>
        <a:srgbClr val="1DA185"/>
      </a:accent2>
      <a:accent3>
        <a:srgbClr val="9BBB59"/>
      </a:accent3>
      <a:accent4>
        <a:srgbClr val="F39B25"/>
      </a:accent4>
      <a:accent5>
        <a:srgbClr val="F1602B"/>
      </a:accent5>
      <a:accent6>
        <a:srgbClr val="838DA8"/>
      </a:accent6>
      <a:hlink>
        <a:srgbClr val="1876BD"/>
      </a:hlink>
      <a:folHlink>
        <a:srgbClr val="6971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1291</Words>
  <Application>Microsoft Office PowerPoint</Application>
  <PresentationFormat>On-screen Show (16:9)</PresentationFormat>
  <Paragraphs>456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Calibri</vt:lpstr>
      <vt:lpstr>Office Theme</vt:lpstr>
      <vt:lpstr>Configuring Windows 10 for Your Studio</vt:lpstr>
      <vt:lpstr>Agenda</vt:lpstr>
      <vt:lpstr>Windows 10 Creators Update</vt:lpstr>
      <vt:lpstr>Windows 10 Creators Update</vt:lpstr>
      <vt:lpstr>Configuring Settings</vt:lpstr>
      <vt:lpstr>Configuring Settings</vt:lpstr>
      <vt:lpstr>Configuring Settings</vt:lpstr>
      <vt:lpstr>Configuring Settings</vt:lpstr>
      <vt:lpstr>Configuring Settings</vt:lpstr>
      <vt:lpstr>Configuring Settings</vt:lpstr>
      <vt:lpstr>Configuring Settings</vt:lpstr>
      <vt:lpstr>Configuring Settings</vt:lpstr>
      <vt:lpstr>Configuring Settings</vt:lpstr>
      <vt:lpstr>Configuring Settings</vt:lpstr>
      <vt:lpstr>Configuring Settings</vt:lpstr>
      <vt:lpstr>Disabling World Wide Web Publishing Services  </vt:lpstr>
      <vt:lpstr>Disabling World Wide Web Publishing Services</vt:lpstr>
      <vt:lpstr>Disabling World Wide Web Publishing Services</vt:lpstr>
      <vt:lpstr>Disabling World Wide Web Publishing Services</vt:lpstr>
      <vt:lpstr>User Accounts</vt:lpstr>
      <vt:lpstr>User Accounts</vt:lpstr>
      <vt:lpstr>User Accounts</vt:lpstr>
      <vt:lpstr>User Accounts</vt:lpstr>
      <vt:lpstr>Device Installation Settings</vt:lpstr>
      <vt:lpstr>Device Installation Settings</vt:lpstr>
      <vt:lpstr>Device Installation Settings</vt:lpstr>
      <vt:lpstr>Device Installation Settings</vt:lpstr>
      <vt:lpstr>Device Installation Settings</vt:lpstr>
      <vt:lpstr>Removing Onboard Audio Chipsets</vt:lpstr>
      <vt:lpstr>Removing Onboard Audio Chipsets</vt:lpstr>
      <vt:lpstr>Removing Onboard Audio Chipsets</vt:lpstr>
      <vt:lpstr>Disabling Simple File Sharing</vt:lpstr>
      <vt:lpstr>Disabling Simple File Sharing</vt:lpstr>
      <vt:lpstr>Disabling Simple File Sharing</vt:lpstr>
      <vt:lpstr>Setting Network Type as Private</vt:lpstr>
      <vt:lpstr>Setting Network Type as Private</vt:lpstr>
      <vt:lpstr>Setting Network Type as Private</vt:lpstr>
      <vt:lpstr>Setting Network Type as Private</vt:lpstr>
      <vt:lpstr>Disabling Gaming/DVR Settings</vt:lpstr>
      <vt:lpstr>Disabling Gaming/DVR Settings</vt:lpstr>
      <vt:lpstr>Disabling Gaming/DVR Settings</vt:lpstr>
      <vt:lpstr>Disabling IPv6</vt:lpstr>
      <vt:lpstr>Disabling IPv6</vt:lpstr>
      <vt:lpstr>Disabling IPv6</vt:lpstr>
      <vt:lpstr>Disabling IPv6</vt:lpstr>
      <vt:lpstr>Disabling IPv6</vt:lpstr>
      <vt:lpstr>Uninstalling Native Windows Apps</vt:lpstr>
      <vt:lpstr>Uninstalling Native Windows Apps</vt:lpstr>
      <vt:lpstr>Uninstalling Native Windows Apps</vt:lpstr>
      <vt:lpstr>Disabling Background Apps</vt:lpstr>
      <vt:lpstr>Disabling Background Apps</vt:lpstr>
      <vt:lpstr>Disabling Background Apps</vt:lpstr>
      <vt:lpstr>Disabling Background Apps</vt:lpstr>
      <vt:lpstr>Changing Power Options</vt:lpstr>
      <vt:lpstr>Changing Power Options</vt:lpstr>
      <vt:lpstr>Changing Power Options</vt:lpstr>
      <vt:lpstr>Changing Power Options</vt:lpstr>
      <vt:lpstr>Verifying Virtual Memory Management Assignment</vt:lpstr>
      <vt:lpstr>Verifying Virtual Memory Management Assignment</vt:lpstr>
      <vt:lpstr>Verifying Virtual Memory Management Assignment</vt:lpstr>
      <vt:lpstr>Verifying Virtual Memory Management Assignment</vt:lpstr>
      <vt:lpstr>Verifying Virtual Memory Management Assignment</vt:lpstr>
      <vt:lpstr>Verifying Virtual Memory Management Assignment</vt:lpstr>
      <vt:lpstr>Turning off Windows Updates Entirely</vt:lpstr>
      <vt:lpstr>Turning off Windows Updates Entirely</vt:lpstr>
      <vt:lpstr>Turning off Windows Updates Entirely</vt:lpstr>
      <vt:lpstr>Turning off Windows Updates Entirely</vt:lpstr>
      <vt:lpstr>Turning off Windows Updates Entirely</vt:lpstr>
      <vt:lpstr>Thank You</vt:lpstr>
      <vt:lpstr>Thank You</vt:lpstr>
    </vt:vector>
  </TitlesOfParts>
  <Company>WIDEORBIT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Jarek</dc:creator>
  <cp:lastModifiedBy>Michelle King</cp:lastModifiedBy>
  <cp:revision>103</cp:revision>
  <dcterms:created xsi:type="dcterms:W3CDTF">2016-01-04T21:31:51Z</dcterms:created>
  <dcterms:modified xsi:type="dcterms:W3CDTF">2017-09-18T21:54:42Z</dcterms:modified>
</cp:coreProperties>
</file>